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6" r:id="rId26"/>
    <p:sldId id="297" r:id="rId27"/>
    <p:sldId id="298" r:id="rId28"/>
    <p:sldId id="310" r:id="rId29"/>
    <p:sldId id="299" r:id="rId30"/>
    <p:sldId id="300" r:id="rId31"/>
    <p:sldId id="280" r:id="rId32"/>
    <p:sldId id="308" r:id="rId33"/>
    <p:sldId id="281" r:id="rId34"/>
    <p:sldId id="282" r:id="rId35"/>
    <p:sldId id="283" r:id="rId36"/>
    <p:sldId id="284" r:id="rId37"/>
  </p:sldIdLst>
  <p:sldSz cx="9144000" cy="5715000" type="screen16x10"/>
  <p:notesSz cx="9996488" cy="6864350"/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567DD-A949-4603-91B1-C2AC52E8C16D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22F0C-5499-4C30-87DC-DBDCE35DF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03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3" y="0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C47732E1-C5E3-4952-8CC5-6B112B13F5FD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857250"/>
            <a:ext cx="3709988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49" y="3303469"/>
            <a:ext cx="7997190" cy="2702838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3" y="6519942"/>
            <a:ext cx="4331812" cy="344409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0A1B7D0D-6294-42E9-8141-FB5A078C6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6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B7D0D-6294-42E9-8141-FB5A078C66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0A0F2-BF2C-460C-85B4-3545CEB6496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1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1765-C25C-4AE3-9797-F16271C20171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0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D9523-D0E4-4E34-B994-49DB50F4B78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5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8F71-3ABF-4E56-B41C-04B98649AD8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30E9-50D0-4060-84B6-D52C19F04EFE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6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FD48-CD4F-499F-AABD-D4CB0A23EF2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1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ADAD-1811-4D95-A1B1-3FF3252C9E5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2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6BCA5-1203-42CA-90C4-B2FC4C9B489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1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8589-AB31-460C-8DB8-298B26346715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4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AFE39-8B15-4D15-81E9-24D34FEB82F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7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FA38-2C62-447E-B674-D71982AA980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79FFF-5F7A-458F-AAD5-D7651E3CBD4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325F1-3971-4504-A551-283366C2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5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6852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47511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어플을</a:t>
                      </a:r>
                      <a:r>
                        <a:rPr lang="ko-KR" altLang="en-US" sz="1200" dirty="0" smtClean="0"/>
                        <a:t> 클릭했을 때의 첫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검색어가 기본값으로 설정되어 있고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개의 검색어가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3" y="748132"/>
            <a:ext cx="2771589" cy="495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52" y="748135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54401" y="62581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3922" y="102800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023625" y="101872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865055" y="10280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65250" y="3463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5274" y="359297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1023624" y="46989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10" y="3411810"/>
            <a:ext cx="2132916" cy="22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4265456" y="34965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466869" y="2351511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08" y="722974"/>
            <a:ext cx="1680633" cy="2987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rot="10800000" flipV="1">
            <a:off x="2220982" y="722973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761832" y="2812117"/>
            <a:ext cx="266840" cy="241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jungyoonkim\Desktop\딱따구리\Screenshot_2015-07-14-08-59-1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90" y="745887"/>
            <a:ext cx="1782737" cy="31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b="28796"/>
          <a:stretch/>
        </p:blipFill>
        <p:spPr bwMode="auto">
          <a:xfrm>
            <a:off x="2199512" y="4114804"/>
            <a:ext cx="1782736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4205790" y="406490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05790" y="68417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191045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066091" y="39249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500826" y="29520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09641" y="397486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7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2186667" y="859735"/>
            <a:ext cx="2503940" cy="11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3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90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jungyoonkim\Desktop\딱따구리\Screenshot_2015-07-14-09-04-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131" y="2411298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04375" y="2569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86667" y="79240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015639" y="4419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146433" y="227136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1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33" y="751336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25002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02307" y="583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6829" y="583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823145" y="61140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351387" y="14424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406" y="722973"/>
            <a:ext cx="1860056" cy="33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2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9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88"/>
          <a:stretch/>
        </p:blipFill>
        <p:spPr bwMode="auto">
          <a:xfrm>
            <a:off x="70337" y="791148"/>
            <a:ext cx="1566749" cy="17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75" y="791148"/>
            <a:ext cx="1566907" cy="278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55" y="791148"/>
            <a:ext cx="1575930" cy="28016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67" y="2551814"/>
            <a:ext cx="1677835" cy="29828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1084812" y="8895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699691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6830" y="8895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351646" y="649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426666" y="8894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4116885" y="24118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5196896" y="269175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82103" y="31224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" y="815131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8-59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89" y="845694"/>
            <a:ext cx="1782737" cy="31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8" y="845695"/>
            <a:ext cx="1782736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2461240" y="420449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75031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69634" y="75843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158174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82872" y="75843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498401" y="27077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416512" y="410226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862928" y="272892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4176197" y="4369050"/>
            <a:ext cx="1782736" cy="82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4174747" y="420438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2" y="815131"/>
            <a:ext cx="1359657" cy="24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04-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41" y="1207839"/>
            <a:ext cx="1970091" cy="35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56" y="916913"/>
            <a:ext cx="1719606" cy="141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1844" y="7769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869641" y="120430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622429" y="183438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085788" y="382779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619725" y="213525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3100593" y="8010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664175" y="245031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5"/>
          <a:stretch/>
        </p:blipFill>
        <p:spPr bwMode="auto">
          <a:xfrm>
            <a:off x="3128856" y="2415123"/>
            <a:ext cx="2159900" cy="318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2959657" y="24151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05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54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jungyoonkim\Desktop\딱따구리\Screenshot_2015-07-14-09-05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3" y="901701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jungyoonkim\Desktop\딱따구리\Screenshot_2015-07-14-09-08-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894" y="2498802"/>
            <a:ext cx="1728700" cy="30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31558" y="11873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96254" y="7617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79822" y="7617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20894" y="23588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551949" y="411355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753541" cy="31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08-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09-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71612"/>
            <a:ext cx="22098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9484" y="119174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9511" y="76176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831720" y="20485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140900" y="163388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295049" y="35158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4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3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09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84" y="901699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16557" y="17295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290901" y="7617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48466" y="10416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68997" y="185324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3" name="Picture 3" descr="C:\Users\jungyoonkim\Desktop\딱따구리\Screenshot_2015-07-14-09-09-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77" y="2009443"/>
            <a:ext cx="1818911" cy="32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173024" y="186950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0"/>
            <a:ext cx="20502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48" y="901700"/>
            <a:ext cx="2106410" cy="37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63521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30849" y="1910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4" y="806037"/>
            <a:ext cx="2656580" cy="477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150" y="10272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8307" y="142465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8308" y="17949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8307" y="216532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128307" y="25356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122965" y="289681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108504" y="327633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122964" y="52455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0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00101"/>
            <a:ext cx="2079828" cy="369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ungyoonkim\Desktop\딱따구리\Screenshot_2015-07-14-09-10-5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00"/>
          <a:stretch/>
        </p:blipFill>
        <p:spPr bwMode="auto">
          <a:xfrm>
            <a:off x="2434800" y="800102"/>
            <a:ext cx="2079829" cy="15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77800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17714" y="153818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434800" y="7753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9872" y="199538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3" descr="C:\Users\jungyoonkim\Desktop\딱따구리\Screenshot_2015-07-14-09-10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37" y="2685110"/>
            <a:ext cx="1644965" cy="29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2437937" y="24842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0" name="Picture 4" descr="C:\Users\jungyoonkim\Desktop\딱따구리\Screenshot_2015-07-14-09-11-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11" y="2624183"/>
            <a:ext cx="1727062" cy="307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4263211" y="254517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850899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jungyoonkim\Desktop\딱따구리\Screenshot_2015-07-14-09-12-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3" y="850899"/>
            <a:ext cx="1803658" cy="32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2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83" y="850899"/>
            <a:ext cx="1902479" cy="33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4568" y="7109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68601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287540" y="39174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010657" y="74103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4147037" y="310117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3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" y="876300"/>
            <a:ext cx="2307431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3-2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364823" y="2057399"/>
            <a:ext cx="2328263" cy="17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jungyoonkim\Desktop\딱따구리\Screenshot_2015-07-14-09-13-3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7"/>
          <a:stretch/>
        </p:blipFill>
        <p:spPr bwMode="auto">
          <a:xfrm>
            <a:off x="2746242" y="876300"/>
            <a:ext cx="232171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jungyoonkim\Desktop\딱따구리\Screenshot_2015-07-14-09-13-4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21" y="1848644"/>
            <a:ext cx="202525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54495" y="8763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64823" y="20573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716072" y="8322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97320" y="18451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3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95457"/>
            <a:ext cx="1781405" cy="31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76168" y="6731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535706" y="67310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3" name="Picture 2" descr="C:\Users\jungyoonkim\Desktop\딱따구리\Screenshot_2015-07-14-09-14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62" y="795457"/>
            <a:ext cx="1872166" cy="332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044621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88719" y="164451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4" name="Picture 5" descr="C:\Users\jungyoonkim\Desktop\딱따구리\Screenshot_2015-07-14-09-14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69" y="795456"/>
            <a:ext cx="1872168" cy="33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075276" y="68547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310359" y="-60959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77503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3" name="Picture 3" descr="C:\Users\jungyoonkim\Desktop\딱따구리\Screenshot_2015-07-14-09-17-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42" y="901698"/>
            <a:ext cx="2381528" cy="42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jungyoonkim\Desktop\딱따구리\Screenshot_2015-07-14-09-14-3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2" b="27381"/>
          <a:stretch/>
        </p:blipFill>
        <p:spPr bwMode="auto">
          <a:xfrm>
            <a:off x="852801" y="2822086"/>
            <a:ext cx="1862253" cy="135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250917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982985" y="359832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7" name="Picture 2" descr="C:\Users\jungyoonkim\Desktop\딱따구리\Screenshot_2015-07-14-09-17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27"/>
          <a:stretch/>
        </p:blipFill>
        <p:spPr bwMode="auto">
          <a:xfrm>
            <a:off x="277860" y="901699"/>
            <a:ext cx="2543248" cy="127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697910" y="28384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13290" y="124978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084342" y="90169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50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953817" y="9439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20" y="774951"/>
            <a:ext cx="2407810" cy="428055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" y="73377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704374" y="308165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11" y="818967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819075" y="73377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1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7" y="774951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1716" y="389719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62" y="914886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2686772" y="774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283746" y="15686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6" y="1708555"/>
            <a:ext cx="2212371" cy="393310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10800000" flipV="1">
            <a:off x="3868363" y="170334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4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" y="939599"/>
            <a:ext cx="2130880" cy="238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820497" y="30435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085" y="1012159"/>
            <a:ext cx="2181585" cy="233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591040" y="93850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18" y="822872"/>
            <a:ext cx="2037003" cy="364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0" y="822872"/>
            <a:ext cx="2028790" cy="22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 rot="10800000" flipV="1">
            <a:off x="68700" y="7889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" y="2756882"/>
            <a:ext cx="2030728" cy="216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315561" y="26236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 rot="10800000" flipV="1">
            <a:off x="856527" y="46541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2294096" y="1055449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870031" y="1855115"/>
            <a:ext cx="227030" cy="20510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36" y="2483715"/>
            <a:ext cx="1753602" cy="311751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 rot="10800000" flipV="1">
            <a:off x="4158837" y="234377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23050" y="68293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22"/>
          <a:stretch/>
        </p:blipFill>
        <p:spPr bwMode="auto">
          <a:xfrm>
            <a:off x="152315" y="806037"/>
            <a:ext cx="2003019" cy="8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4" y="1679324"/>
            <a:ext cx="2098879" cy="371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37" y="806037"/>
            <a:ext cx="1929040" cy="341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07" y="2348940"/>
            <a:ext cx="1898345" cy="321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06162" y="124879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2743" y="15536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30883" y="18926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85773" y="370264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521939" y="80603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97979" y="25004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4061407" y="234894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301943" y="50122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425567" y="50122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9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9" y="798158"/>
            <a:ext cx="2294141" cy="410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108707" y="192354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jungyoonkim\Desktop\딱따구리\Screenshot_2015-07-14-09-40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92" y="798158"/>
            <a:ext cx="2157541" cy="383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528208" y="8855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0" y="1960634"/>
            <a:ext cx="2094440" cy="37234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0800000" flipV="1">
            <a:off x="3886230" y="19606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0" y="260773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392" y="850899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691209" y="8161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17-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7" y="850900"/>
            <a:ext cx="2218765" cy="39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4717" y="294168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568387" y="8509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3" name="Picture 4" descr="C:\Users\jungyoonkim\Desktop\딱따구리\Screenshot_2015-07-14-09-18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ungyoonkim\Desktop\딱따구리\Screenshot_2015-07-14-09-36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58" y="850899"/>
            <a:ext cx="1851072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jungyoonkim\Desktop\딱따구리\Screenshot_2015-07-14-09-37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30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31" y="3821066"/>
            <a:ext cx="1982435" cy="18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24385" y="71096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11050" y="281409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988793" y="8171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044705" y="235636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746102" y="381032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8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" y="876302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8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94" y="876303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jungyoonkim\Desktop\딱따구리\Screenshot_2015-07-14-09-38-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2" y="1604843"/>
            <a:ext cx="1963271" cy="34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137669" y="293495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98594" y="73636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700882" y="146490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39-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6" y="860612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39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1" y="860613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1394593" y="36328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68661" y="86061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239703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704375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3" name="Picture 2" descr="C:\Users\jungyoonkim\Desktop\딱따구리\Screenshot_2015-07-14-09-41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5" y="822513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ungyoonkim\Desktop\딱따구리\Screenshot_2015-07-14-09-41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79" y="822514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jungyoonkim\Desktop\딱따구리\Screenshot_2015-07-14-09-42-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8"/>
          <a:stretch/>
        </p:blipFill>
        <p:spPr bwMode="auto">
          <a:xfrm>
            <a:off x="3907101" y="822512"/>
            <a:ext cx="2045147" cy="23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60" y="4318738"/>
            <a:ext cx="1769409" cy="71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967977" y="347410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056769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887277" y="68257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92260" y="417880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190264" y="824090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3" y="1930400"/>
            <a:ext cx="2063300" cy="368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692" y="1371956"/>
            <a:ext cx="1613494" cy="149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5373" y="129161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3358" y="191695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166045" y="207947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8527" y="336555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88308" y="37244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38"/>
          <a:stretch/>
        </p:blipFill>
        <p:spPr>
          <a:xfrm>
            <a:off x="2365299" y="3147096"/>
            <a:ext cx="1621679" cy="14346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45" y="2119128"/>
            <a:ext cx="1887742" cy="335598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 rot="10800000" flipV="1">
            <a:off x="2303533" y="12320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344722" y="302882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2417940" y="40043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2452233" y="436351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9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4073280" y="2056891"/>
            <a:ext cx="380852" cy="2571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10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4454132" y="4453130"/>
            <a:ext cx="380852" cy="2571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5234131" y="4449473"/>
            <a:ext cx="380852" cy="2571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12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0" b="19135"/>
          <a:stretch/>
        </p:blipFill>
        <p:spPr bwMode="auto">
          <a:xfrm>
            <a:off x="190264" y="824090"/>
            <a:ext cx="1948908" cy="10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9" y="1891205"/>
            <a:ext cx="2150885" cy="38237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611" y="1747664"/>
            <a:ext cx="2150885" cy="38237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rot="10800000" flipV="1">
            <a:off x="1145181" y="132462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10358" y="171141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07489" y="202753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35379" y="306972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611680" y="345391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" y="686834"/>
            <a:ext cx="2203541" cy="191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5" y="1083870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637239" y="2130076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013763" y="10838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78745" y="1335647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77" y="1083870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671330" y="91403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16440" y="130394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5710916" y="108386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549413" y="1613712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140597" y="3473313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5"/>
          <a:stretch/>
        </p:blipFill>
        <p:spPr bwMode="auto">
          <a:xfrm>
            <a:off x="119302" y="791650"/>
            <a:ext cx="1922924" cy="195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6" y="1935085"/>
            <a:ext cx="2072655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008579" y="93292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1290006" y="-795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74581" y="207502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37049" y="1795149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358205" y="2194465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1595380" y="2716964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2" y="1935084"/>
            <a:ext cx="2069923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481054"/>
              </p:ext>
            </p:extLst>
          </p:nvPr>
        </p:nvGraphicFramePr>
        <p:xfrm>
          <a:off x="6133019" y="547774"/>
          <a:ext cx="2914727" cy="4927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9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" y="722973"/>
            <a:ext cx="1960374" cy="349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21" y="722973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383639" y="1772103"/>
            <a:ext cx="274596" cy="24808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154650" y="583039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54650" y="1150640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63589" y="636092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3562014" y="1023068"/>
            <a:ext cx="282411" cy="2551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pic>
        <p:nvPicPr>
          <p:cNvPr id="19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26" y="2223056"/>
            <a:ext cx="1835631" cy="32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05"/>
          <a:stretch/>
        </p:blipFill>
        <p:spPr bwMode="auto">
          <a:xfrm>
            <a:off x="4164320" y="734917"/>
            <a:ext cx="1853708" cy="134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85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241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01" y="869684"/>
            <a:ext cx="2196763" cy="241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" y="754871"/>
            <a:ext cx="2009670" cy="359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79977" y="75487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1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940700" y="212297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>
                <a:solidFill>
                  <a:schemeClr val="tx1"/>
                </a:solidFill>
              </a:rPr>
              <a:t>2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199511" y="754871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3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9977" y="3707228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4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199512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5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10800000" flipV="1">
            <a:off x="2676830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6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128856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7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3597321" y="-609590"/>
            <a:ext cx="309781" cy="27987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40" dirty="0" smtClean="0">
                <a:solidFill>
                  <a:schemeClr val="tx1"/>
                </a:solidFill>
              </a:rPr>
              <a:t>8</a:t>
            </a:r>
            <a:endParaRPr lang="ko-KR" altLang="en-US" sz="144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325F1-3971-4504-A551-283366C239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889</Words>
  <Application>Microsoft Office PowerPoint</Application>
  <PresentationFormat>화면 슬라이드 쇼(16:10)</PresentationFormat>
  <Paragraphs>763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JeongYun</cp:lastModifiedBy>
  <cp:revision>16</cp:revision>
  <cp:lastPrinted>2015-07-14T06:38:44Z</cp:lastPrinted>
  <dcterms:created xsi:type="dcterms:W3CDTF">2015-07-14T04:30:02Z</dcterms:created>
  <dcterms:modified xsi:type="dcterms:W3CDTF">2015-07-14T07:20:17Z</dcterms:modified>
</cp:coreProperties>
</file>